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605" r:id="rId12"/>
    <p:sldId id="580" r:id="rId13"/>
    <p:sldId id="581" r:id="rId14"/>
    <p:sldId id="606" r:id="rId15"/>
    <p:sldId id="582" r:id="rId16"/>
    <p:sldId id="583" r:id="rId17"/>
    <p:sldId id="607" r:id="rId18"/>
    <p:sldId id="584" r:id="rId19"/>
    <p:sldId id="585" r:id="rId20"/>
    <p:sldId id="586" r:id="rId21"/>
    <p:sldId id="608" r:id="rId22"/>
    <p:sldId id="587" r:id="rId23"/>
    <p:sldId id="588" r:id="rId24"/>
    <p:sldId id="589" r:id="rId25"/>
    <p:sldId id="609" r:id="rId26"/>
    <p:sldId id="590" r:id="rId27"/>
    <p:sldId id="591" r:id="rId28"/>
    <p:sldId id="610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11" r:id="rId38"/>
    <p:sldId id="600" r:id="rId39"/>
    <p:sldId id="601" r:id="rId40"/>
    <p:sldId id="602" r:id="rId41"/>
    <p:sldId id="603" r:id="rId42"/>
    <p:sldId id="604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79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19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14.png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6.png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17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image" Target="../media/image18.png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image" Target="../media/image19.png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23.png"/><Relationship Id="rId1" Type="http://schemas.openxmlformats.org/officeDocument/2006/relationships/tags" Target="../tags/tag3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4.png"/><Relationship Id="rId1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2" Type="http://schemas.openxmlformats.org/officeDocument/2006/relationships/image" Target="../media/image25.png"/><Relationship Id="rId1" Type="http://schemas.openxmlformats.org/officeDocument/2006/relationships/tags" Target="../tags/tag4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27.png"/><Relationship Id="rId1" Type="http://schemas.openxmlformats.org/officeDocument/2006/relationships/tags" Target="../tags/tag4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tags" Target="../tags/tag48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49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31.png"/><Relationship Id="rId1" Type="http://schemas.openxmlformats.org/officeDocument/2006/relationships/tags" Target="../tags/tag50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2.png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image" Target="../media/image33.png"/><Relationship Id="rId1" Type="http://schemas.openxmlformats.org/officeDocument/2006/relationships/tags" Target="../tags/tag56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tags" Target="../tags/tag5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59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tags" Target="../tags/tag61.xml"/><Relationship Id="rId2" Type="http://schemas.openxmlformats.org/officeDocument/2006/relationships/image" Target="../media/image36.png"/><Relationship Id="rId1" Type="http://schemas.openxmlformats.org/officeDocument/2006/relationships/tags" Target="../tags/tag60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38.png"/><Relationship Id="rId1" Type="http://schemas.openxmlformats.org/officeDocument/2006/relationships/tags" Target="../tags/tag6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39.png"/><Relationship Id="rId1" Type="http://schemas.openxmlformats.org/officeDocument/2006/relationships/tags" Target="../tags/tag65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image" Target="../media/image40.png"/><Relationship Id="rId1" Type="http://schemas.openxmlformats.org/officeDocument/2006/relationships/tags" Target="../tags/tag6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42.png"/><Relationship Id="rId3" Type="http://schemas.openxmlformats.org/officeDocument/2006/relationships/tags" Target="../tags/tag72.xml"/><Relationship Id="rId2" Type="http://schemas.openxmlformats.org/officeDocument/2006/relationships/image" Target="../media/image41.png"/><Relationship Id="rId1" Type="http://schemas.openxmlformats.org/officeDocument/2006/relationships/tags" Target="../tags/tag71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6.xml"/><Relationship Id="rId2" Type="http://schemas.openxmlformats.org/officeDocument/2006/relationships/image" Target="../media/image43.png"/><Relationship Id="rId1" Type="http://schemas.openxmlformats.org/officeDocument/2006/relationships/tags" Target="../tags/tag75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8.png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04770" y="2543175"/>
            <a:ext cx="6981825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295" y="908685"/>
            <a:ext cx="57435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5685" y="2637155"/>
            <a:ext cx="568642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3390" y="621030"/>
            <a:ext cx="7000240" cy="51530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82735" y="980440"/>
            <a:ext cx="481965" cy="334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8370" y="2643505"/>
            <a:ext cx="10495280" cy="22294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85925" y="1552575"/>
            <a:ext cx="8820150" cy="37528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820670" y="2708910"/>
            <a:ext cx="7541895" cy="622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99740" y="4077335"/>
            <a:ext cx="7506335" cy="1126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0850" y="521335"/>
            <a:ext cx="6776085" cy="542544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048115" y="548640"/>
            <a:ext cx="349885" cy="372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8885" y="1350010"/>
            <a:ext cx="7747000" cy="402018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421255" y="2964815"/>
            <a:ext cx="7749540" cy="2517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9875" y="1019175"/>
            <a:ext cx="6572250" cy="48196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288030" y="1917065"/>
            <a:ext cx="5973445" cy="3825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8930" y="446405"/>
            <a:ext cx="6188710" cy="565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9790" y="836295"/>
            <a:ext cx="8345170" cy="452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3760" y="354330"/>
            <a:ext cx="6993890" cy="5709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4025" y="838200"/>
            <a:ext cx="874395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2320" y="1038225"/>
            <a:ext cx="8086725" cy="47815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527935" y="4763135"/>
            <a:ext cx="7611110" cy="1056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9120505" y="1485265"/>
            <a:ext cx="749300" cy="801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0250" y="1285875"/>
            <a:ext cx="8191500" cy="42862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22295" y="2493645"/>
            <a:ext cx="7633335" cy="109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53385" y="4342765"/>
            <a:ext cx="7642225" cy="1111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405130"/>
            <a:ext cx="6607810" cy="563626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680450" y="725805"/>
            <a:ext cx="438785" cy="34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7510" y="465455"/>
            <a:ext cx="6370955" cy="55029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43075" y="1499870"/>
            <a:ext cx="8705850" cy="38576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639695" y="1989455"/>
            <a:ext cx="1866900" cy="63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591810" y="2708910"/>
            <a:ext cx="1840230" cy="58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765175"/>
            <a:ext cx="6863080" cy="497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9355" y="518160"/>
            <a:ext cx="5580380" cy="54159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9120" y="478155"/>
            <a:ext cx="6384925" cy="552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4500" y="871220"/>
            <a:ext cx="8763000" cy="51149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135505" y="4797425"/>
            <a:ext cx="8185150" cy="1162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346565" y="1557020"/>
            <a:ext cx="563245" cy="556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00145" y="412115"/>
            <a:ext cx="5232400" cy="564896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209915" y="408940"/>
            <a:ext cx="40830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007485" y="4581525"/>
            <a:ext cx="4942205" cy="1499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3220" y="1071245"/>
            <a:ext cx="89249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8000" y="437515"/>
            <a:ext cx="6633210" cy="553466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491230" y="1914525"/>
            <a:ext cx="6082665" cy="4014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1375" y="455930"/>
            <a:ext cx="6026785" cy="563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434975"/>
            <a:ext cx="6441440" cy="563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836930"/>
            <a:ext cx="58102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25165" y="3213735"/>
            <a:ext cx="58007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1165" y="476885"/>
            <a:ext cx="8313420" cy="54832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460740" y="3399155"/>
            <a:ext cx="669290" cy="403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372475" y="5277485"/>
            <a:ext cx="826770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6425" y="988695"/>
            <a:ext cx="7254875" cy="474408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034780" y="1748790"/>
            <a:ext cx="824865" cy="43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946515" y="4100195"/>
            <a:ext cx="913130" cy="43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7825" y="1023620"/>
            <a:ext cx="8896350" cy="481012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999740" y="2493010"/>
            <a:ext cx="7500620" cy="1113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83230" y="4557395"/>
            <a:ext cx="7516495" cy="1135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8665" y="405130"/>
            <a:ext cx="549592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48075" y="2637155"/>
            <a:ext cx="5248275" cy="34671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288030" y="4797425"/>
            <a:ext cx="5523230" cy="1306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8112125" y="1187450"/>
            <a:ext cx="497840" cy="511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836930"/>
            <a:ext cx="7120890" cy="458343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999740" y="2637155"/>
            <a:ext cx="6729730" cy="2591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3395" y="1544955"/>
            <a:ext cx="6344285" cy="364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2260" y="382905"/>
            <a:ext cx="6975475" cy="57080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903970" y="909320"/>
            <a:ext cx="596900" cy="48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2175" y="5157470"/>
            <a:ext cx="6324600" cy="841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9525" y="401320"/>
            <a:ext cx="4960620" cy="572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5595" y="1266825"/>
            <a:ext cx="9020175" cy="43243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04465" y="2488565"/>
            <a:ext cx="7566025" cy="1118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869565" y="4293870"/>
            <a:ext cx="7400925" cy="112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692785"/>
            <a:ext cx="52959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1585" y="2564130"/>
            <a:ext cx="4953000" cy="33147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575685" y="5085080"/>
            <a:ext cx="5727700" cy="8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962900" y="1052195"/>
            <a:ext cx="481965" cy="334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0810" y="734060"/>
            <a:ext cx="7548880" cy="47663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071495" y="1845310"/>
            <a:ext cx="7000240" cy="3622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3830" y="622300"/>
            <a:ext cx="7035800" cy="526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9180" y="963930"/>
            <a:ext cx="8220710" cy="43326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UNIT_PLACING_PICTURE_USER_VIEWPORT" val="{&quot;height&quot;:4530,&quot;width&quot;:8595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commondata" val="eyJoZGlkIjoiYjBlNzdiN2MxYmZlMzA5MjgwYTQyMDI4MjkxMmFjNjcifQ=="/>
  <p:tag name="KSO_WPP_MARK_KEY" val="30d5f6be-4624-4b65-82de-62c13c5c1085"/>
  <p:tag name="COMMONDATA" val="eyJoZGlkIjoiN2Q3Y2E5ZjBkNTI2NmYyODg3NzgwODBhNmIxYjQxYTY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102</Words>
  <Application>WPS 演示</Application>
  <PresentationFormat>宽屏</PresentationFormat>
  <Paragraphs>68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2024-07-16T02:57:04Z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0A5C24D4DFDF435680B782207F542467_13</vt:lpwstr>
  </property>
</Properties>
</file>